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CqmVsyII7DveLugJrHmqw+/+X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b689c4c64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db689c4c64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db689c4c64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2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FFDE6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2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2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2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0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3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1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Google Shape;32;p1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" name="Google Shape;33;p1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4" name="Google Shape;34;p1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5" name="Google Shape;35;p1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6" name="Google Shape;36;p1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1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38" name="Google Shape;38;p1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39" name="Google Shape;39;p1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40" name="Google Shape;40;p1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1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" name="Google Shape;42;p1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6" name="Google Shape;56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9" name="Google Shape;69;p20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1" name="Google Shape;71;p20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Google Shape;90;p23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1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1XPB5NL4jts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rive.google.com/file/d/1-5VqsljuwgPgSJz-RW-2ilNSctix8O7v/view" TargetMode="External"/><Relationship Id="rId4" Type="http://schemas.openxmlformats.org/officeDocument/2006/relationships/hyperlink" Target="http://www.athleticclearance.com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DRUTEN@OUTLOOK.COM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ampussuite-storage.s3.amazonaws.com/prod/484005/2752018e-59b7-11e6-943a-22000bd8490f/2265591/053c56a0-b818-11eb-88ae-02a88a0330a9/file/summer%20athletics%20application%2021-22%20(1)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y2-oQuyrS_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v_FL5i7j11r3ExWz6ANUfiP4vpXmpDMQUK4i-FmI_2s/edit?usp=sharing" TargetMode="External"/><Relationship Id="rId4" Type="http://schemas.openxmlformats.org/officeDocument/2006/relationships/hyperlink" Target="https://www.xcstats.com/team_page.php?school_id=1157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/>
        </p:nvSpPr>
        <p:spPr>
          <a:xfrm>
            <a:off x="1260910" y="1694045"/>
            <a:ext cx="7372952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 TORRANCE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BOYS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CROSS-COUNTRY</a:t>
            </a:r>
            <a:endParaRPr b="0" i="0" sz="6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2156060" y="5563401"/>
            <a:ext cx="53235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https://www.youtube.com/watch?v=1XPB5NL4jts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"/>
          <p:cNvSpPr txBox="1"/>
          <p:nvPr/>
        </p:nvSpPr>
        <p:spPr>
          <a:xfrm>
            <a:off x="457200" y="320050"/>
            <a:ext cx="9931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 u="sng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ATHLETIC CLEARANCE PACKET</a:t>
            </a:r>
            <a:endParaRPr b="1" sz="4800" u="sng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9" name="Google Shape;209;p9"/>
          <p:cNvSpPr txBox="1"/>
          <p:nvPr/>
        </p:nvSpPr>
        <p:spPr>
          <a:xfrm>
            <a:off x="749450" y="1289299"/>
            <a:ext cx="8261400" cy="5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Must be complete EVERY year.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Must have signed form at end of process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Physical (from a real Doctor) must be attached. 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A physical must be completed every year.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Once complete your son is cleared in all sports.</a:t>
            </a:r>
            <a:endParaRPr/>
          </a:p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Instructions on how to register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0" name="Google Shape;210;p9"/>
          <p:cNvSpPr txBox="1"/>
          <p:nvPr/>
        </p:nvSpPr>
        <p:spPr>
          <a:xfrm>
            <a:off x="457199" y="5586984"/>
            <a:ext cx="884588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www.athleticclearance.com</a:t>
            </a:r>
            <a:endParaRPr sz="4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132080" y="142240"/>
            <a:ext cx="9966960" cy="3016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Running safety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 headphones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Run on the correct side of the road (facing traffic)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Run the route given by your coach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Stay with a buddy if possible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487680" y="3566160"/>
            <a:ext cx="938784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Injured vs Sore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NEVER RUN INJURED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Talk to coach about being sore…you will be sore!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Before going to Doctor talk with coach.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"/>
          <p:cNvSpPr txBox="1"/>
          <p:nvPr/>
        </p:nvSpPr>
        <p:spPr>
          <a:xfrm>
            <a:off x="264160" y="203200"/>
            <a:ext cx="9753600" cy="8710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SHOES AND WATCHES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Village Runner or Road Runner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NOT NIKE FREE SHOES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Little Billy doesn’t need the $200 pair of shoes!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Racing Flats…we will get them in late Aug.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Simple watch that has a stopwatch $30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Garmin GPS watch…$149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"/>
          <p:cNvSpPr txBox="1"/>
          <p:nvPr/>
        </p:nvSpPr>
        <p:spPr>
          <a:xfrm>
            <a:off x="283464" y="82296"/>
            <a:ext cx="938750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FEES…the “four letter word” </a:t>
            </a: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7" name="Google Shape;227;p12"/>
          <p:cNvSpPr txBox="1"/>
          <p:nvPr/>
        </p:nvSpPr>
        <p:spPr>
          <a:xfrm>
            <a:off x="210312" y="1600200"/>
            <a:ext cx="929944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 u="sng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DO NOT PAY ANY FEES UNTIL I ASK FOR THEM!!!!!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EXCEPT FOR SUMMER SCHOOL PROGRAMS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8" name="Google Shape;228;p12"/>
          <p:cNvSpPr txBox="1"/>
          <p:nvPr/>
        </p:nvSpPr>
        <p:spPr>
          <a:xfrm>
            <a:off x="722376" y="3328416"/>
            <a:ext cx="7872984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 have a special BUNDLE PRICE!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 will include: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Transportation Fee ($130)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Booster Club Fee ($60)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XC team fee ($150)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Estimated DRUTEN BUNDLE - $250  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"/>
          <p:cNvSpPr txBox="1"/>
          <p:nvPr/>
        </p:nvSpPr>
        <p:spPr>
          <a:xfrm>
            <a:off x="568950" y="304800"/>
            <a:ext cx="8768100" cy="60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 you want to your child to be a champ or a chump?</a:t>
            </a:r>
            <a:endParaRPr sz="4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winner or a weiner?</a:t>
            </a:r>
            <a:endParaRPr sz="5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We create a championship culture!!!!!</a:t>
            </a:r>
            <a:endParaRPr sz="56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/>
        </p:nvSpPr>
        <p:spPr>
          <a:xfrm>
            <a:off x="2088674" y="4148500"/>
            <a:ext cx="59928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COACH JASON DRUTEN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DRUTE</a:t>
            </a: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N.JASON@TUSD.ORG</a:t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310-701-8923</a:t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Related image" id="154" name="Google Shape;15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95139" y="459521"/>
            <a:ext cx="5080568" cy="33808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 txBox="1"/>
          <p:nvPr/>
        </p:nvSpPr>
        <p:spPr>
          <a:xfrm>
            <a:off x="808521" y="503747"/>
            <a:ext cx="749808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SUMMER</a:t>
            </a:r>
            <a:r>
              <a:rPr b="1"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lang="en-US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CROSS-COUNTRY</a:t>
            </a:r>
            <a:endParaRPr b="1"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0" y="1411688"/>
            <a:ext cx="983153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“Autumn leaves no doubt to how the summer was spent”</a:t>
            </a:r>
            <a:endParaRPr/>
          </a:p>
        </p:txBody>
      </p:sp>
      <p:sp>
        <p:nvSpPr>
          <p:cNvPr id="162" name="Google Shape;162;p3"/>
          <p:cNvSpPr txBox="1"/>
          <p:nvPr/>
        </p:nvSpPr>
        <p:spPr>
          <a:xfrm>
            <a:off x="1256096" y="2119575"/>
            <a:ext cx="6853187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Starts –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Unofficially June 14</a:t>
            </a:r>
            <a:r>
              <a:rPr baseline="30000" lang="en-US" sz="4800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Officially JuNE 28TH</a:t>
            </a:r>
            <a:r>
              <a:rPr baseline="30000" lang="en-US" sz="4800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4800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1828800" y="4704898"/>
            <a:ext cx="545752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7</a:t>
            </a:r>
            <a:r>
              <a:rPr lang="en-US" sz="36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:00am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West High Track</a:t>
            </a:r>
            <a:endParaRPr sz="36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/>
          <p:nvPr/>
        </p:nvSpPr>
        <p:spPr>
          <a:xfrm>
            <a:off x="871887" y="1874520"/>
            <a:ext cx="8706934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SUMMER SCHOOL APPLICATION</a:t>
            </a:r>
            <a:endParaRPr sz="4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FORM</a:t>
            </a:r>
            <a:endParaRPr sz="4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COST $100</a:t>
            </a:r>
            <a:endParaRPr sz="47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Due ASAP</a:t>
            </a:r>
            <a:endParaRPr sz="47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Checks made out to TUSD</a:t>
            </a:r>
            <a:endParaRPr sz="47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"/>
          <p:cNvSpPr txBox="1"/>
          <p:nvPr/>
        </p:nvSpPr>
        <p:spPr>
          <a:xfrm>
            <a:off x="1095300" y="2406325"/>
            <a:ext cx="7327200" cy="32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7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OCT 28th</a:t>
            </a:r>
            <a:endParaRPr baseline="30000" sz="7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Then you will go directly into your other sport or continue with track and field. </a:t>
            </a:r>
            <a:endParaRPr sz="4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1199417" y="4514973"/>
            <a:ext cx="6541200" cy="1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1258628" y="770021"/>
            <a:ext cx="732710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CROSS-COUNTRY ENDS?????</a:t>
            </a:r>
            <a:endParaRPr b="1" sz="4400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"/>
          <p:cNvSpPr txBox="1"/>
          <p:nvPr/>
        </p:nvSpPr>
        <p:spPr>
          <a:xfrm>
            <a:off x="1384684" y="202130"/>
            <a:ext cx="5570757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BIG BEAR RUNNING CAMP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Aug 2nd-6th</a:t>
            </a:r>
            <a:r>
              <a:rPr b="1" baseline="30000"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1"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Cost: $350</a:t>
            </a:r>
            <a:endParaRPr b="1"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1" name="Google Shape;181;p6"/>
          <p:cNvSpPr txBox="1"/>
          <p:nvPr/>
        </p:nvSpPr>
        <p:spPr>
          <a:xfrm>
            <a:off x="1424951" y="6112042"/>
            <a:ext cx="549022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https://www.youtube.com/watch?v=y2-oQuyrS_M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6"/>
          <p:cNvSpPr txBox="1"/>
          <p:nvPr/>
        </p:nvSpPr>
        <p:spPr>
          <a:xfrm>
            <a:off x="129559" y="2829827"/>
            <a:ext cx="862928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Parents get 4 days without child..heck yeah!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Day 5 (Friday) they will sleep all day (16 mile run)</a:t>
            </a:r>
            <a:endParaRPr b="1" sz="28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3" name="Google Shape;183;p6"/>
          <p:cNvSpPr txBox="1"/>
          <p:nvPr/>
        </p:nvSpPr>
        <p:spPr>
          <a:xfrm>
            <a:off x="798898" y="4475746"/>
            <a:ext cx="6795436" cy="1046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Detail coming</a:t>
            </a:r>
            <a:endParaRPr sz="37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/>
          <p:nvPr/>
        </p:nvSpPr>
        <p:spPr>
          <a:xfrm>
            <a:off x="1554347" y="519775"/>
            <a:ext cx="7662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XCSTATS?</a:t>
            </a:r>
            <a:endParaRPr sz="5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9" name="Google Shape;189;p7"/>
          <p:cNvSpPr txBox="1"/>
          <p:nvPr/>
        </p:nvSpPr>
        <p:spPr>
          <a:xfrm>
            <a:off x="125129" y="1771048"/>
            <a:ext cx="9721516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AutoNum type="arabicPeriod"/>
            </a:pP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COMMUNICATION WITH PARENTS/ATHLETES VIA EMAIL AND TEXT!</a:t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t/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AutoNum type="arabicPeriod"/>
            </a:pP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SCHEDULE</a:t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t/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AutoNum type="arabicPeriod"/>
            </a:pP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RESULTS</a:t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t/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AutoNum type="arabicPeriod"/>
            </a:pPr>
            <a:r>
              <a:rPr lang="en-US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LOTS OF OTHER STUFF.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"/>
          <p:cNvSpPr txBox="1"/>
          <p:nvPr/>
        </p:nvSpPr>
        <p:spPr>
          <a:xfrm>
            <a:off x="481263" y="462011"/>
            <a:ext cx="737295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LET’S GET YOU SIGNED UP</a:t>
            </a:r>
            <a:endParaRPr sz="4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5" name="Google Shape;195;p8"/>
          <p:cNvSpPr txBox="1"/>
          <p:nvPr/>
        </p:nvSpPr>
        <p:spPr>
          <a:xfrm>
            <a:off x="1913875" y="2483067"/>
            <a:ext cx="3962100" cy="13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FORM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Getting Started</a:t>
            </a:r>
            <a:endParaRPr sz="3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6" name="Google Shape;196;p8"/>
          <p:cNvSpPr txBox="1"/>
          <p:nvPr/>
        </p:nvSpPr>
        <p:spPr>
          <a:xfrm>
            <a:off x="2054525" y="4245966"/>
            <a:ext cx="3962100" cy="16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CODE: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@WESTXC</a:t>
            </a:r>
            <a:endParaRPr sz="48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7" name="Google Shape;197;p8"/>
          <p:cNvSpPr txBox="1"/>
          <p:nvPr/>
        </p:nvSpPr>
        <p:spPr>
          <a:xfrm>
            <a:off x="1072050" y="1169900"/>
            <a:ext cx="6191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XCSTATS.COM</a:t>
            </a:r>
            <a:endParaRPr sz="4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b689c4c64_0_4"/>
          <p:cNvSpPr txBox="1"/>
          <p:nvPr/>
        </p:nvSpPr>
        <p:spPr>
          <a:xfrm>
            <a:off x="1620450" y="882575"/>
            <a:ext cx="7697100" cy="55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latin typeface="Trebuchet MS"/>
                <a:ea typeface="Trebuchet MS"/>
                <a:cs typeface="Trebuchet MS"/>
                <a:sym typeface="Trebuchet MS"/>
              </a:rPr>
              <a:t>Remind app - Team Text App</a:t>
            </a:r>
            <a:endParaRPr sz="3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Runners</a:t>
            </a:r>
            <a:endParaRPr sz="37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text 81010</a:t>
            </a:r>
            <a:endParaRPr sz="37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message:  @21westxc</a:t>
            </a:r>
            <a:endParaRPr sz="370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0000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parents</a:t>
            </a:r>
            <a:endParaRPr sz="3700">
              <a:solidFill>
                <a:srgbClr val="0000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0000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Text 81010 </a:t>
            </a:r>
            <a:endParaRPr sz="3700">
              <a:solidFill>
                <a:srgbClr val="0000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rgbClr val="0000FF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Message: @21xcmom</a:t>
            </a:r>
            <a:endParaRPr sz="3700">
              <a:solidFill>
                <a:srgbClr val="0000FF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2018-05-14T15:28:53Z</dcterms:created>
  <dc:creator>Druten,  Jason</dc:creator>
</cp:coreProperties>
</file>